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6" r:id="rId1"/>
  </p:sldMasterIdLst>
  <p:sldIdLst>
    <p:sldId id="256" r:id="rId2"/>
    <p:sldId id="259" r:id="rId3"/>
    <p:sldId id="257" r:id="rId4"/>
    <p:sldId id="258" r:id="rId5"/>
    <p:sldId id="260" r:id="rId6"/>
    <p:sldId id="262" r:id="rId7"/>
    <p:sldId id="261" r:id="rId8"/>
    <p:sldId id="264" r:id="rId9"/>
    <p:sldId id="265" r:id="rId10"/>
    <p:sldId id="266" r:id="rId11"/>
    <p:sldId id="267" r:id="rId12"/>
    <p:sldId id="268" r:id="rId13"/>
    <p:sldId id="263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128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179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3101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3918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7358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444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3106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6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695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548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009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706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278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8867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BF2DDA6-06A7-47FF-91D4-BAA40FBCDEBF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544B1789-4B08-4982-BCE3-5DD21B1B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2663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  <p:sldLayoutId id="2147484038" r:id="rId12"/>
    <p:sldLayoutId id="2147484039" r:id="rId13"/>
    <p:sldLayoutId id="214748404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12C96A-DAC3-4B66-AB29-339BAB8EF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圆梦详细设计说明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7F3667-6688-4BD3-8910-F46BAE42CC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3827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3354-4635-4830-81FF-A674504D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关卡设计样图（以第一关为例）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2E97876F-06E4-4DE3-BC78-F9841CB95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35533" y="-571908"/>
            <a:ext cx="4952239" cy="9904480"/>
          </a:xfrm>
        </p:spPr>
      </p:pic>
    </p:spTree>
    <p:extLst>
      <p:ext uri="{BB962C8B-B14F-4D97-AF65-F5344CB8AC3E}">
        <p14:creationId xmlns:p14="http://schemas.microsoft.com/office/powerpoint/2010/main" val="4199485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3354-4635-4830-81FF-A674504D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关卡设计样图（以第一关为例）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A3E987C7-E69C-4656-9CB1-90A517868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16718" y="-510595"/>
            <a:ext cx="4826523" cy="9653047"/>
          </a:xfrm>
        </p:spPr>
      </p:pic>
    </p:spTree>
    <p:extLst>
      <p:ext uri="{BB962C8B-B14F-4D97-AF65-F5344CB8AC3E}">
        <p14:creationId xmlns:p14="http://schemas.microsoft.com/office/powerpoint/2010/main" val="938273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3354-4635-4830-81FF-A674504D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关卡设计样图（以第一关为例）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FD54D74-CC76-4AC7-BC5B-1664E14DF8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25230" y="-555478"/>
            <a:ext cx="4942317" cy="9884637"/>
          </a:xfrm>
        </p:spPr>
      </p:pic>
    </p:spTree>
    <p:extLst>
      <p:ext uri="{BB962C8B-B14F-4D97-AF65-F5344CB8AC3E}">
        <p14:creationId xmlns:p14="http://schemas.microsoft.com/office/powerpoint/2010/main" val="3577106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FD2301-D696-4317-88EF-9C1DA64B3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游戏制作界面（</a:t>
            </a:r>
            <a:r>
              <a:rPr lang="en-US" altLang="zh-CN" dirty="0"/>
              <a:t>Unity3D</a:t>
            </a:r>
            <a:r>
              <a:rPr lang="zh-CN" altLang="en-US" dirty="0"/>
              <a:t>）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7EFBA9C-65CD-44AA-9DAD-DC5EB6C35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831" y="2043391"/>
            <a:ext cx="8262386" cy="4461689"/>
          </a:xfrm>
        </p:spPr>
      </p:pic>
    </p:spTree>
    <p:extLst>
      <p:ext uri="{BB962C8B-B14F-4D97-AF65-F5344CB8AC3E}">
        <p14:creationId xmlns:p14="http://schemas.microsoft.com/office/powerpoint/2010/main" val="3062355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8BEEFA-1548-4FC5-8D10-68DB94433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人物状态机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F180CD4-BF39-45CB-838D-590E3CF6BA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018" y="1949123"/>
            <a:ext cx="8122916" cy="4772214"/>
          </a:xfrm>
        </p:spPr>
      </p:pic>
    </p:spTree>
    <p:extLst>
      <p:ext uri="{BB962C8B-B14F-4D97-AF65-F5344CB8AC3E}">
        <p14:creationId xmlns:p14="http://schemas.microsoft.com/office/powerpoint/2010/main" val="1121818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983344-1F38-4AA5-A2BE-10023B7A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小怪状态机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8C5C414-DDE3-4D07-96C3-D473B1311A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712" y="2222500"/>
            <a:ext cx="7705688" cy="4527092"/>
          </a:xfrm>
        </p:spPr>
      </p:pic>
    </p:spTree>
    <p:extLst>
      <p:ext uri="{BB962C8B-B14F-4D97-AF65-F5344CB8AC3E}">
        <p14:creationId xmlns:p14="http://schemas.microsoft.com/office/powerpoint/2010/main" val="2859585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8C20EE-CD2C-4B15-89A2-6DBC28F50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游戏运行效果图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0AF61E3-7651-41BD-B8B3-FEA810DA19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70" y="1958548"/>
            <a:ext cx="8042647" cy="4725055"/>
          </a:xfrm>
        </p:spPr>
      </p:pic>
    </p:spTree>
    <p:extLst>
      <p:ext uri="{BB962C8B-B14F-4D97-AF65-F5344CB8AC3E}">
        <p14:creationId xmlns:p14="http://schemas.microsoft.com/office/powerpoint/2010/main" val="790380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E1EA66-75D9-4041-BE66-ECBD5A72E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人物攻击示意图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FE90F23-EEBB-4407-BB31-99FB6F410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723" y="1883134"/>
            <a:ext cx="8358588" cy="4910670"/>
          </a:xfrm>
        </p:spPr>
      </p:pic>
    </p:spTree>
    <p:extLst>
      <p:ext uri="{BB962C8B-B14F-4D97-AF65-F5344CB8AC3E}">
        <p14:creationId xmlns:p14="http://schemas.microsoft.com/office/powerpoint/2010/main" val="3983822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8A78C7-BE2C-48D0-B6E8-E28211727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人物死亡示意图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B325B42-124C-45E8-82F3-F9DEED13A0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176" y="1911415"/>
            <a:ext cx="8377440" cy="4921746"/>
          </a:xfrm>
        </p:spPr>
      </p:pic>
    </p:spTree>
    <p:extLst>
      <p:ext uri="{BB962C8B-B14F-4D97-AF65-F5344CB8AC3E}">
        <p14:creationId xmlns:p14="http://schemas.microsoft.com/office/powerpoint/2010/main" val="2068839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590FE9-584A-47C9-B84C-192FA57AC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小怪死亡示意图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E586AB3-750C-409C-A4EA-D72BF33DEC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71" y="1847990"/>
            <a:ext cx="8396294" cy="4932823"/>
          </a:xfrm>
        </p:spPr>
      </p:pic>
    </p:spTree>
    <p:extLst>
      <p:ext uri="{BB962C8B-B14F-4D97-AF65-F5344CB8AC3E}">
        <p14:creationId xmlns:p14="http://schemas.microsoft.com/office/powerpoint/2010/main" val="1956073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1A8408-9370-45F9-A085-8A5891222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F547F7-E7F0-4F97-AC50-543D03606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 err="1">
                <a:latin typeface="+mn-ea"/>
                <a:cs typeface="+mn-ea"/>
              </a:rPr>
              <a:t>本游戏的剧情主线为：冒险其实是一个梦，主角</a:t>
            </a:r>
            <a:r>
              <a:rPr lang="zh-CN" altLang="en-US" sz="2400" dirty="0">
                <a:latin typeface="+mn-ea"/>
                <a:cs typeface="+mn-ea"/>
              </a:rPr>
              <a:t>（程序员）</a:t>
            </a:r>
            <a:r>
              <a:rPr lang="en-US" altLang="zh-CN" sz="2400" dirty="0" err="1">
                <a:latin typeface="+mn-ea"/>
                <a:cs typeface="+mn-ea"/>
              </a:rPr>
              <a:t>在冒险过程中，获得各种道具，击败一个个敌人，Boss（道具和Boss和程序员相关</a:t>
            </a:r>
            <a:r>
              <a:rPr lang="en-US" altLang="zh-CN" sz="2400" dirty="0">
                <a:latin typeface="+mn-ea"/>
                <a:cs typeface="+mn-ea"/>
              </a:rPr>
              <a:t>），</a:t>
            </a:r>
            <a:r>
              <a:rPr lang="en-US" altLang="zh-CN" sz="2400" dirty="0" err="1">
                <a:latin typeface="+mn-ea"/>
                <a:cs typeface="+mn-ea"/>
              </a:rPr>
              <a:t>逐渐追回记忆，最终回忆起自己是个程序员，然后梦醒了</a:t>
            </a:r>
            <a:r>
              <a:rPr lang="en-US" altLang="zh-CN" sz="2400" dirty="0">
                <a:latin typeface="+mn-ea"/>
                <a:cs typeface="+mn-ea"/>
              </a:rPr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8234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12C96A-DAC3-4B66-AB29-339BAB8EF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谢谢观看！！！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7F3667-6688-4BD3-8910-F46BAE42CC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183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1A8408-9370-45F9-A085-8A5891222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F547F7-E7F0-4F97-AC50-543D03606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>
                <a:latin typeface="+mn-ea"/>
                <a:cs typeface="+mn-ea"/>
              </a:rPr>
              <a:t>道具分武器和防具，道具会有很多类型，rouglike的道具获取方式，武器和防具随机掉落获取，也可以通过商店购买，拾取道具需要丢弃当前道具并且不可取回，道具信息在拾取后才能获取，商店可以购买一些品质较好的道具，死亡后会情况道具但是不会清空金币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73812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1A8408-9370-45F9-A085-8A5891222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F547F7-E7F0-4F97-AC50-543D03606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+mn-ea"/>
                <a:cs typeface="+mn-ea"/>
                <a:sym typeface="+mn-lt"/>
              </a:rPr>
              <a:t>敌人可以根据不同条件，如必须击败和可以躲避，会主动攻击，会被动反击，不会攻击等多种类型，敌人会有不同的寻路机制，属性特征等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44678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AEA0AD-B9BB-4C6C-8FAB-E2AE1D8A3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主要分工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BE3C49F-222B-482B-B140-9224C534988D}"/>
              </a:ext>
            </a:extLst>
          </p:cNvPr>
          <p:cNvGrpSpPr/>
          <p:nvPr/>
        </p:nvGrpSpPr>
        <p:grpSpPr>
          <a:xfrm>
            <a:off x="678013" y="2789868"/>
            <a:ext cx="3177549" cy="2432580"/>
            <a:chOff x="7402604" y="2385913"/>
            <a:chExt cx="2241974" cy="1509422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A307F023-44DA-4B13-B71D-EE486A991F04}"/>
                </a:ext>
              </a:extLst>
            </p:cNvPr>
            <p:cNvSpPr/>
            <p:nvPr/>
          </p:nvSpPr>
          <p:spPr>
            <a:xfrm>
              <a:off x="7402604" y="2725784"/>
              <a:ext cx="2241974" cy="116955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400" dirty="0">
                  <a:latin typeface="+mn-ea"/>
                  <a:cs typeface="+mn-ea"/>
                  <a:sym typeface="+mn-ea"/>
                </a:rPr>
                <a:t>何建霖 ：主要负责数值设计，小怪，Boss战斗机制</a:t>
              </a:r>
            </a:p>
            <a:p>
              <a:endParaRPr lang="en-US" altLang="zh-CN" sz="1400" dirty="0">
                <a:latin typeface="+mn-ea"/>
                <a:cs typeface="+mn-ea"/>
                <a:sym typeface="+mn-ea"/>
              </a:endParaRPr>
            </a:p>
            <a:p>
              <a:r>
                <a:rPr lang="en-US" altLang="zh-CN" sz="1400" dirty="0">
                  <a:latin typeface="+mn-ea"/>
                  <a:cs typeface="+mn-ea"/>
                  <a:sym typeface="+mn-ea"/>
                </a:rPr>
                <a:t>李熙恺：主要负责剧情完善，道具设计，关卡设计</a:t>
              </a:r>
              <a:endParaRPr lang="zh-CN" altLang="en-US" sz="1400" dirty="0">
                <a:latin typeface="+mn-ea"/>
                <a:cs typeface="+mn-ea"/>
                <a:sym typeface="+mn-lt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5EBB768-5AFC-4E04-A549-562A80585C5A}"/>
                </a:ext>
              </a:extLst>
            </p:cNvPr>
            <p:cNvSpPr/>
            <p:nvPr/>
          </p:nvSpPr>
          <p:spPr>
            <a:xfrm>
              <a:off x="7402604" y="2385913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cs typeface="+mn-ea"/>
                  <a:sym typeface="+mn-lt"/>
                </a:rPr>
                <a:t>策划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7F303A0F-39B9-4C37-89E8-B0B95F4EF4CC}"/>
              </a:ext>
            </a:extLst>
          </p:cNvPr>
          <p:cNvGrpSpPr/>
          <p:nvPr/>
        </p:nvGrpSpPr>
        <p:grpSpPr>
          <a:xfrm>
            <a:off x="3855562" y="2789868"/>
            <a:ext cx="2241974" cy="2254683"/>
            <a:chOff x="7868191" y="2384859"/>
            <a:chExt cx="2241974" cy="2254683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E67DBA5-195D-46A8-97D7-3C09093559CF}"/>
                </a:ext>
              </a:extLst>
            </p:cNvPr>
            <p:cNvSpPr/>
            <p:nvPr/>
          </p:nvSpPr>
          <p:spPr>
            <a:xfrm>
              <a:off x="7868191" y="2737483"/>
              <a:ext cx="2241974" cy="190205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+mn-ea"/>
                  <a:cs typeface="+mn-ea"/>
                  <a:sym typeface="+mn-ea"/>
                </a:rPr>
                <a:t>胡勇</a:t>
              </a:r>
              <a:r>
                <a:rPr lang="zh-CN" altLang="en-US" sz="1400" dirty="0">
                  <a:latin typeface="+mn-ea"/>
                  <a:cs typeface="+mn-ea"/>
                  <a:sym typeface="+mn-ea"/>
                </a:rPr>
                <a:t>、杨森</a:t>
              </a:r>
              <a:r>
                <a:rPr lang="en-US" altLang="zh-CN" sz="1400" dirty="0">
                  <a:latin typeface="+mn-ea"/>
                  <a:cs typeface="+mn-ea"/>
                  <a:sym typeface="+mn-ea"/>
                </a:rPr>
                <a:t>：主要负责主角，小怪，Boss的模型动画制作</a:t>
              </a:r>
            </a:p>
            <a:p>
              <a:pPr>
                <a:lnSpc>
                  <a:spcPct val="120000"/>
                </a:lnSpc>
              </a:pPr>
              <a:endParaRPr lang="en-US" altLang="zh-CN" sz="1400" dirty="0">
                <a:latin typeface="+mn-ea"/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+mn-ea"/>
                  <a:cs typeface="+mn-ea"/>
                  <a:sym typeface="+mn-ea"/>
                </a:rPr>
                <a:t>张海杰：主要负责特效制作，音乐素材收集，道具模型制度</a:t>
              </a:r>
              <a:endParaRPr lang="en-US" altLang="zh-CN" sz="1400" dirty="0">
                <a:latin typeface="+mn-ea"/>
                <a:cs typeface="+mn-ea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47A8B92-4206-495F-84CD-859AEF69628E}"/>
                </a:ext>
              </a:extLst>
            </p:cNvPr>
            <p:cNvSpPr/>
            <p:nvPr/>
          </p:nvSpPr>
          <p:spPr>
            <a:xfrm>
              <a:off x="7868191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cs typeface="+mn-ea"/>
                  <a:sym typeface="+mn-lt"/>
                </a:rPr>
                <a:t>美术</a:t>
              </a:r>
            </a:p>
          </p:txBody>
        </p:sp>
      </p:grpSp>
      <p:pic>
        <p:nvPicPr>
          <p:cNvPr id="16" name="图片 23">
            <a:extLst>
              <a:ext uri="{FF2B5EF4-FFF2-40B4-BE49-F238E27FC236}">
                <a16:creationId xmlns:a16="http://schemas.microsoft.com/office/drawing/2014/main" id="{4066D2AD-8A2E-4439-BDDE-AC2720CB4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4861" y="2203536"/>
            <a:ext cx="4837137" cy="3602915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5173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AEA0AD-B9BB-4C6C-8FAB-E2AE1D8A3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主要分工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E971778-6880-42C9-BFE4-99881917D1C8}"/>
              </a:ext>
            </a:extLst>
          </p:cNvPr>
          <p:cNvGrpSpPr/>
          <p:nvPr/>
        </p:nvGrpSpPr>
        <p:grpSpPr>
          <a:xfrm>
            <a:off x="6143088" y="2789868"/>
            <a:ext cx="2241974" cy="1974222"/>
            <a:chOff x="7868191" y="2384859"/>
            <a:chExt cx="2241974" cy="1974222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9BB19FAD-A594-48C7-A85A-EBA7756762D7}"/>
                </a:ext>
              </a:extLst>
            </p:cNvPr>
            <p:cNvSpPr/>
            <p:nvPr/>
          </p:nvSpPr>
          <p:spPr>
            <a:xfrm>
              <a:off x="7868191" y="2737483"/>
              <a:ext cx="2241974" cy="16215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+mn-ea"/>
                  <a:cs typeface="+mn-ea"/>
                  <a:sym typeface="+mn-ea"/>
                </a:rPr>
                <a:t>张辉：主要负责主角与小怪，Boss的逻辑实现，UI界面的实现</a:t>
              </a:r>
              <a:endParaRPr lang="en-US" altLang="zh-CN" sz="1400" dirty="0">
                <a:latin typeface="+mn-ea"/>
                <a:cs typeface="+mn-ea"/>
              </a:endParaRPr>
            </a:p>
            <a:p>
              <a:pPr>
                <a:lnSpc>
                  <a:spcPct val="120000"/>
                </a:lnSpc>
              </a:pPr>
              <a:endParaRPr lang="en-US" altLang="zh-CN" sz="1400" dirty="0">
                <a:latin typeface="+mn-ea"/>
                <a:cs typeface="+mn-ea"/>
                <a:sym typeface="+mn-ea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+mn-ea"/>
                  <a:cs typeface="+mn-ea"/>
                  <a:sym typeface="+mn-ea"/>
                </a:rPr>
                <a:t>张慧兰：主要负责关卡，道具的逻辑实现</a:t>
              </a:r>
              <a:endParaRPr lang="en-US" altLang="zh-CN" sz="1400" dirty="0">
                <a:latin typeface="+mn-ea"/>
                <a:cs typeface="+mn-ea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E53FAD3C-8F82-4970-8B0B-B8924AE4B4E6}"/>
                </a:ext>
              </a:extLst>
            </p:cNvPr>
            <p:cNvSpPr/>
            <p:nvPr/>
          </p:nvSpPr>
          <p:spPr>
            <a:xfrm>
              <a:off x="7868191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cs typeface="+mn-ea"/>
                  <a:sym typeface="+mn-lt"/>
                </a:rPr>
                <a:t>程序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EE4264BF-F3FF-4DB9-8A1B-512ABD80A88B}"/>
              </a:ext>
            </a:extLst>
          </p:cNvPr>
          <p:cNvGrpSpPr/>
          <p:nvPr/>
        </p:nvGrpSpPr>
        <p:grpSpPr>
          <a:xfrm>
            <a:off x="8453677" y="2789868"/>
            <a:ext cx="2241974" cy="1737619"/>
            <a:chOff x="7868191" y="2384859"/>
            <a:chExt cx="2241974" cy="1737619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4919E31-25CC-4D3A-AAA4-713E5C03A67A}"/>
                </a:ext>
              </a:extLst>
            </p:cNvPr>
            <p:cNvSpPr/>
            <p:nvPr/>
          </p:nvSpPr>
          <p:spPr>
            <a:xfrm>
              <a:off x="7868191" y="2737483"/>
              <a:ext cx="2241974" cy="13849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+mn-ea"/>
                  <a:cs typeface="+mn-ea"/>
                  <a:sym typeface="+mn-lt"/>
                </a:rPr>
                <a:t>       </a:t>
              </a:r>
              <a:r>
                <a:rPr lang="zh-CN" altLang="en-US" sz="1400" dirty="0">
                  <a:latin typeface="+mn-ea"/>
                  <a:cs typeface="+mn-ea"/>
                  <a:sym typeface="+mn-lt"/>
                </a:rPr>
                <a:t>由大家共同完成，相关任务负责人主要学习相关技术知识，但是各类任务可以相互协作，群策群力，有困难一起解决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8A4B05E-A34D-435C-A2D2-4C85C2CDBF60}"/>
                </a:ext>
              </a:extLst>
            </p:cNvPr>
            <p:cNvSpPr/>
            <p:nvPr/>
          </p:nvSpPr>
          <p:spPr>
            <a:xfrm>
              <a:off x="7868191" y="2384859"/>
              <a:ext cx="2241974" cy="396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cs typeface="+mn-ea"/>
                  <a:sym typeface="+mn-lt"/>
                </a:rPr>
                <a:t>测试</a:t>
              </a:r>
            </a:p>
          </p:txBody>
        </p:sp>
      </p:grpSp>
      <p:pic>
        <p:nvPicPr>
          <p:cNvPr id="16" name="图片 23">
            <a:extLst>
              <a:ext uri="{FF2B5EF4-FFF2-40B4-BE49-F238E27FC236}">
                <a16:creationId xmlns:a16="http://schemas.microsoft.com/office/drawing/2014/main" id="{F49177F1-D5CF-46D0-B85F-9A0301ACC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80" y="2344938"/>
            <a:ext cx="4837137" cy="3602915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329308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6A2CF-A648-46DE-9796-018EC1287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概念流程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D50CB8-22AE-4479-8CF9-1295DF187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D01D76-C6D9-4A62-AD2F-045C4132066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504" y="1904214"/>
            <a:ext cx="8126697" cy="495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429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57E6E1-44C8-49D2-89CE-1F914538F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选关关卡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CF5E165-6EC3-493F-A309-58EDF9B81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62703" y="1199187"/>
            <a:ext cx="4625534" cy="6167379"/>
          </a:xfrm>
        </p:spPr>
      </p:pic>
    </p:spTree>
    <p:extLst>
      <p:ext uri="{BB962C8B-B14F-4D97-AF65-F5344CB8AC3E}">
        <p14:creationId xmlns:p14="http://schemas.microsoft.com/office/powerpoint/2010/main" val="755259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3354-4635-4830-81FF-A674504D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关卡设计样图（以第一关为例）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0BE119A-39D8-460F-A6EC-322EEB4E00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69235" y="-476932"/>
            <a:ext cx="4785227" cy="9570456"/>
          </a:xfrm>
        </p:spPr>
      </p:pic>
    </p:spTree>
    <p:extLst>
      <p:ext uri="{BB962C8B-B14F-4D97-AF65-F5344CB8AC3E}">
        <p14:creationId xmlns:p14="http://schemas.microsoft.com/office/powerpoint/2010/main" val="21669861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引用">
  <a:themeElements>
    <a:clrScheme name="引用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引用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引用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TM03457503[[fn=引用]]</Template>
  <TotalTime>34</TotalTime>
  <Words>252</Words>
  <Application>Microsoft Office PowerPoint</Application>
  <PresentationFormat>宽屏</PresentationFormat>
  <Paragraphs>37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宋体</vt:lpstr>
      <vt:lpstr>Century Gothic</vt:lpstr>
      <vt:lpstr>Wingdings 2</vt:lpstr>
      <vt:lpstr>引用</vt:lpstr>
      <vt:lpstr>圆梦详细设计说明</vt:lpstr>
      <vt:lpstr>主要简介</vt:lpstr>
      <vt:lpstr>主要简介</vt:lpstr>
      <vt:lpstr>主要简介</vt:lpstr>
      <vt:lpstr>主要分工</vt:lpstr>
      <vt:lpstr>主要分工</vt:lpstr>
      <vt:lpstr>概念流程</vt:lpstr>
      <vt:lpstr>选关关卡</vt:lpstr>
      <vt:lpstr>关卡设计样图（以第一关为例）</vt:lpstr>
      <vt:lpstr>关卡设计样图（以第一关为例）</vt:lpstr>
      <vt:lpstr>关卡设计样图（以第一关为例）</vt:lpstr>
      <vt:lpstr>关卡设计样图（以第一关为例）</vt:lpstr>
      <vt:lpstr>游戏制作界面（Unity3D）</vt:lpstr>
      <vt:lpstr>人物状态机</vt:lpstr>
      <vt:lpstr>小怪状态机</vt:lpstr>
      <vt:lpstr>游戏运行效果图</vt:lpstr>
      <vt:lpstr>人物攻击示意图</vt:lpstr>
      <vt:lpstr>人物死亡示意图</vt:lpstr>
      <vt:lpstr>小怪死亡示意图</vt:lpstr>
      <vt:lpstr>谢谢观看！！！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圆梦详细设计说明</dc:title>
  <dc:creator>Lucas Lee</dc:creator>
  <cp:lastModifiedBy>Lucas Lee</cp:lastModifiedBy>
  <cp:revision>5</cp:revision>
  <dcterms:created xsi:type="dcterms:W3CDTF">2019-12-29T04:58:17Z</dcterms:created>
  <dcterms:modified xsi:type="dcterms:W3CDTF">2019-12-29T05:32:33Z</dcterms:modified>
</cp:coreProperties>
</file>

<file path=docProps/thumbnail.jpeg>
</file>